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BA4C04-8079-4EBA-A3E0-5C0B3133FF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90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64A48-15BF-4265-A825-457487684F28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AB595-F64B-4045-90E8-773DB1649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6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8FB45-70C4-43F0-A2CA-D253318F3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759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4C769-25B0-4066-B4D6-6D415EA00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77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8DA01-336B-42FB-9E7C-5322E7EB4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0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A2D14-89B4-45B6-8BAA-C6162A4AB3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7DEC-C350-406D-B874-14A290130A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87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2067-3FEF-4007-AA27-1E3C09621B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63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0F307-60AD-4B99-852F-0259B2AAFD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95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C7E52-2F88-4872-AFED-1F13AE00F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65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FE5D0-334B-49C5-8498-DC6632499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B5E6D-6322-4C0B-ABC7-8BDB62497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46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3781B-2E1B-4A8F-9574-1B23D3285C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4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34A397-5103-4835-8E1F-838ABCB2ED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en-US" altLang="en-US" sz="3500" dirty="0">
                <a:solidFill>
                  <a:schemeClr val="folHlink"/>
                </a:solidFill>
              </a:rPr>
              <a:t>Me llamo </a:t>
            </a:r>
            <a:r>
              <a:rPr lang="en-US" altLang="en-US" sz="3500" dirty="0" smtClean="0">
                <a:solidFill>
                  <a:schemeClr val="folHlink"/>
                </a:solidFill>
              </a:rPr>
              <a:t>_______________       </a:t>
            </a:r>
            <a:r>
              <a:rPr lang="en-US" altLang="en-US" sz="3500" dirty="0">
                <a:solidFill>
                  <a:schemeClr val="folHlink"/>
                </a:solidFill>
              </a:rPr>
              <a:t>Clase </a:t>
            </a:r>
            <a:r>
              <a:rPr lang="en-US" altLang="en-US" sz="3500" dirty="0" smtClean="0">
                <a:solidFill>
                  <a:schemeClr val="folHlink"/>
                </a:solidFill>
              </a:rPr>
              <a:t>701</a:t>
            </a:r>
            <a:r>
              <a:rPr lang="en-US" altLang="en-US" sz="3500" dirty="0">
                <a:solidFill>
                  <a:schemeClr val="folHlink"/>
                </a:solidFill>
              </a:rPr>
              <a:t/>
            </a:r>
            <a:br>
              <a:rPr lang="en-US" altLang="en-US" sz="3500" dirty="0">
                <a:solidFill>
                  <a:schemeClr val="folHlink"/>
                </a:solidFill>
              </a:rPr>
            </a:br>
            <a:r>
              <a:rPr lang="en-US" altLang="en-US" sz="35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500" dirty="0" smtClean="0">
                <a:solidFill>
                  <a:schemeClr val="folHlink"/>
                </a:solidFill>
              </a:rPr>
              <a:t>21</a:t>
            </a:r>
            <a:r>
              <a:rPr lang="en-US" altLang="en-US" sz="3500" dirty="0" smtClean="0">
                <a:solidFill>
                  <a:schemeClr val="folHlink"/>
                </a:solidFill>
              </a:rPr>
              <a:t> </a:t>
            </a:r>
            <a:r>
              <a:rPr lang="en-US" altLang="en-US" sz="3500" dirty="0">
                <a:solidFill>
                  <a:schemeClr val="folHlink"/>
                </a:solidFill>
              </a:rPr>
              <a:t>de </a:t>
            </a:r>
            <a:r>
              <a:rPr lang="en-US" altLang="en-US" sz="3500" dirty="0" err="1" smtClean="0">
                <a:solidFill>
                  <a:schemeClr val="folHlink"/>
                </a:solidFill>
              </a:rPr>
              <a:t>noviembre</a:t>
            </a:r>
            <a:r>
              <a:rPr lang="en-US" altLang="en-US" sz="3500" dirty="0" smtClean="0">
                <a:solidFill>
                  <a:schemeClr val="folHlink"/>
                </a:solidFill>
              </a:rPr>
              <a:t> </a:t>
            </a:r>
            <a:r>
              <a:rPr lang="en-US" altLang="en-US" sz="3500" dirty="0">
                <a:solidFill>
                  <a:schemeClr val="folHlink"/>
                </a:solidFill>
              </a:rPr>
              <a:t>del </a:t>
            </a:r>
            <a:r>
              <a:rPr lang="en-US" altLang="en-US" sz="3500" dirty="0" smtClean="0">
                <a:solidFill>
                  <a:schemeClr val="folHlink"/>
                </a:solidFill>
              </a:rPr>
              <a:t>2017</a:t>
            </a:r>
            <a:endParaRPr lang="en-US" altLang="en-US" sz="35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CC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CC0000"/>
                </a:solidFill>
              </a:rPr>
              <a:t>22: </a:t>
            </a:r>
            <a:r>
              <a:rPr lang="es-ES_tradnl" altLang="en-US" dirty="0"/>
              <a:t>¿Te gustan las legumbres?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4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4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food</a:t>
            </a:r>
            <a:r>
              <a:rPr lang="es-ES_tradnl" altLang="en-US" sz="2400" i="1" dirty="0" smtClean="0">
                <a:solidFill>
                  <a:srgbClr val="7030A0"/>
                </a:solidFill>
              </a:rPr>
              <a:t> and restaurant </a:t>
            </a:r>
            <a:r>
              <a:rPr lang="es-ES_tradnl" altLang="en-US" sz="2400" i="1" dirty="0" err="1" smtClean="0">
                <a:solidFill>
                  <a:srgbClr val="7030A0"/>
                </a:solidFill>
              </a:rPr>
              <a:t>vocabulary</a:t>
            </a:r>
            <a:endParaRPr lang="es-ES_tradnl" altLang="en-US" sz="2400" i="1" dirty="0" smtClean="0">
              <a:solidFill>
                <a:srgbClr val="7030A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CC0000"/>
                </a:solidFill>
              </a:rPr>
              <a:t>Actividad </a:t>
            </a:r>
            <a:r>
              <a:rPr lang="es-ES_tradnl" altLang="en-US" dirty="0">
                <a:solidFill>
                  <a:srgbClr val="CC0000"/>
                </a:solidFill>
              </a:rPr>
              <a:t>Inicial: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b="1" dirty="0" smtClean="0">
                <a:solidFill>
                  <a:srgbClr val="00B050"/>
                </a:solidFill>
              </a:rPr>
              <a:t>I-</a:t>
            </a:r>
            <a:r>
              <a:rPr lang="es-ES_tradnl" altLang="en-US" dirty="0" smtClean="0"/>
              <a:t> Complete </a:t>
            </a:r>
            <a:r>
              <a:rPr lang="es-ES_tradnl" altLang="en-US" dirty="0" err="1"/>
              <a:t>with</a:t>
            </a:r>
            <a:r>
              <a:rPr lang="es-ES_tradnl" altLang="en-US" dirty="0"/>
              <a:t> </a:t>
            </a:r>
            <a:r>
              <a:rPr lang="es-ES_tradnl" altLang="en-US" dirty="0" err="1"/>
              <a:t>an</a:t>
            </a:r>
            <a:r>
              <a:rPr lang="es-ES_tradnl" altLang="en-US" dirty="0"/>
              <a:t> </a:t>
            </a:r>
            <a:r>
              <a:rPr lang="es-ES_tradnl" altLang="en-US" dirty="0" err="1"/>
              <a:t>appropriate</a:t>
            </a:r>
            <a:r>
              <a:rPr lang="es-ES_tradnl" altLang="en-US" dirty="0"/>
              <a:t> </a:t>
            </a:r>
            <a:r>
              <a:rPr lang="es-ES_tradnl" altLang="en-US" dirty="0" err="1"/>
              <a:t>vocabulary</a:t>
            </a:r>
            <a:r>
              <a:rPr lang="es-ES_tradnl" altLang="en-US" dirty="0"/>
              <a:t> </a:t>
            </a:r>
            <a:r>
              <a:rPr lang="es-ES_tradnl" altLang="en-US" dirty="0" err="1"/>
              <a:t>word</a:t>
            </a:r>
            <a:r>
              <a:rPr lang="es-ES_tradnl" altLang="en-US" dirty="0"/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Para ___________________, las amigas __________ arroz con biftec y frijoles.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Enrique ______ una ensalada y _____un vaso de agua.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dirty="0"/>
              <a:t>Los Gómez toman ______________ en la tarde</a:t>
            </a:r>
            <a:r>
              <a:rPr lang="es-ES_tradnl" altLang="en-US" dirty="0" smtClean="0"/>
              <a:t>.</a:t>
            </a:r>
          </a:p>
          <a:p>
            <a:pPr>
              <a:lnSpc>
                <a:spcPct val="90000"/>
              </a:lnSpc>
            </a:pP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229600" cy="4525963"/>
          </a:xfrm>
        </p:spPr>
        <p:txBody>
          <a:bodyPr/>
          <a:lstStyle/>
          <a:p>
            <a:r>
              <a:rPr lang="en-US" altLang="en-US" dirty="0"/>
              <a:t>Identify the following foods:</a:t>
            </a:r>
          </a:p>
          <a:p>
            <a:pPr>
              <a:buFontTx/>
              <a:buNone/>
            </a:pPr>
            <a:endParaRPr lang="en-US" altLang="en-US" dirty="0"/>
          </a:p>
        </p:txBody>
      </p:sp>
      <p:pic>
        <p:nvPicPr>
          <p:cNvPr id="4101" name="Picture 5" descr="MC90043476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MC900237878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47800"/>
            <a:ext cx="23685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MC900433913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MC900441748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MC900215787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060825"/>
            <a:ext cx="1446213" cy="180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MC900232682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676400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762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1.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19450" y="3581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2.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400800" y="3124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3.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81000" y="5791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4.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524250" y="58674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5.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6096000" y="6172200"/>
            <a:ext cx="43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/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960438"/>
          </a:xfrm>
        </p:spPr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Mini-</a:t>
            </a:r>
            <a:r>
              <a:rPr lang="en-US" altLang="en-US" dirty="0" err="1" smtClean="0">
                <a:solidFill>
                  <a:srgbClr val="FF0000"/>
                </a:solidFill>
              </a:rPr>
              <a:t>Proyecto</a:t>
            </a:r>
            <a:r>
              <a:rPr lang="en-US" altLang="en-US" dirty="0" smtClean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Capitulo</a:t>
            </a:r>
            <a:r>
              <a:rPr lang="en-US" altLang="en-US" dirty="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62000"/>
            <a:ext cx="90678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Make a poster of your favorite meal.  Make sure that your title is: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	</a:t>
            </a:r>
            <a:r>
              <a:rPr lang="en-US" altLang="en-US" sz="2800" b="1" dirty="0">
                <a:solidFill>
                  <a:srgbClr val="0000FF"/>
                </a:solidFill>
              </a:rPr>
              <a:t>El/la 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___”meal”_____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favorito</a:t>
            </a:r>
            <a:r>
              <a:rPr lang="en-US" altLang="en-US" sz="2800" b="1" dirty="0">
                <a:solidFill>
                  <a:srgbClr val="0000FF"/>
                </a:solidFill>
              </a:rPr>
              <a:t>/a de __</a:t>
            </a:r>
            <a:r>
              <a:rPr lang="en-US" altLang="en-US" sz="2800" b="1" i="1" u="sng" dirty="0">
                <a:solidFill>
                  <a:srgbClr val="0000FF"/>
                </a:solidFill>
              </a:rPr>
              <a:t>”name”</a:t>
            </a:r>
            <a:r>
              <a:rPr lang="en-US" altLang="en-US" sz="2800" b="1" dirty="0">
                <a:solidFill>
                  <a:srgbClr val="0000FF"/>
                </a:solidFill>
              </a:rPr>
              <a:t>__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b="1" dirty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Have at least 4 pictures of your favorite foods for your favorite meal.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Label all of the foods/drinks in Spanish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Write </a:t>
            </a:r>
            <a:r>
              <a:rPr lang="en-US" altLang="en-US" sz="2400" dirty="0" smtClean="0"/>
              <a:t>at least 4 of </a:t>
            </a:r>
            <a:r>
              <a:rPr lang="en-US" altLang="en-US" sz="2400" dirty="0"/>
              <a:t>Spanish sentences stating: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The food of your favorite meal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Your favorite drink</a:t>
            </a:r>
          </a:p>
          <a:p>
            <a:pPr lvl="2">
              <a:lnSpc>
                <a:spcPct val="80000"/>
              </a:lnSpc>
            </a:pPr>
            <a:r>
              <a:rPr lang="en-US" altLang="en-US" sz="2000" dirty="0"/>
              <a:t>Why you like it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>
              <a:lnSpc>
                <a:spcPct val="80000"/>
              </a:lnSpc>
            </a:pPr>
            <a:r>
              <a:rPr lang="en-US" altLang="en-US" sz="2400" b="1" dirty="0">
                <a:solidFill>
                  <a:srgbClr val="FF0000"/>
                </a:solidFill>
              </a:rPr>
              <a:t>Use 8 ½ x 11 paper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ONLY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dirty="0">
                <a:solidFill>
                  <a:srgbClr val="008000"/>
                </a:solidFill>
              </a:rPr>
              <a:t>MAKE IT BEAUTIFUL, THE MORE CREATIVE THE BETTER</a:t>
            </a:r>
            <a:r>
              <a:rPr lang="en-US" altLang="en-US" sz="2400" dirty="0" smtClean="0">
                <a:solidFill>
                  <a:srgbClr val="008000"/>
                </a:solidFill>
              </a:rPr>
              <a:t>.!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00B0F0"/>
                </a:solidFill>
              </a:rPr>
              <a:t>EVERYTHING ON THE POSTER MUST BE IN SPANISH!!!</a:t>
            </a: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ON 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MONDAY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27!!</a:t>
            </a:r>
            <a:endParaRPr lang="en-US" alt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0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El desayuno favorito de Helen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9716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9060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30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057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8200" y="4905375"/>
            <a:ext cx="710483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dirty="0"/>
              <a:t>Mi comida favorita es el desayuno.</a:t>
            </a:r>
          </a:p>
          <a:p>
            <a:r>
              <a:rPr lang="es-ES_tradnl" altLang="en-US" sz="2800" dirty="0" smtClean="0"/>
              <a:t>Yo como salchichas</a:t>
            </a:r>
            <a:r>
              <a:rPr lang="es-ES_tradnl" altLang="en-US" sz="2800" dirty="0"/>
              <a:t>, plátanos y huevos.</a:t>
            </a:r>
          </a:p>
          <a:p>
            <a:r>
              <a:rPr lang="es-ES_tradnl" altLang="en-US" sz="2800" dirty="0" smtClean="0"/>
              <a:t>Yo bebo mucho </a:t>
            </a:r>
            <a:r>
              <a:rPr lang="es-ES_tradnl" altLang="en-US" sz="2800" dirty="0"/>
              <a:t>café y jugo de naranja</a:t>
            </a:r>
          </a:p>
          <a:p>
            <a:r>
              <a:rPr lang="es-ES_tradnl" altLang="en-US" sz="2800" dirty="0"/>
              <a:t>Me gusta el desayuno porque es delicioso. </a:t>
            </a:r>
          </a:p>
        </p:txBody>
      </p:sp>
      <p:sp>
        <p:nvSpPr>
          <p:cNvPr id="12296" name="AutoShape 8"/>
          <p:cNvSpPr>
            <a:spLocks noChangeAspect="1" noChangeArrowheads="1"/>
          </p:cNvSpPr>
          <p:nvPr/>
        </p:nvSpPr>
        <p:spPr bwMode="auto">
          <a:xfrm>
            <a:off x="457200" y="2970213"/>
            <a:ext cx="22098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La salchicha </a:t>
            </a:r>
          </a:p>
        </p:txBody>
      </p:sp>
      <p:sp>
        <p:nvSpPr>
          <p:cNvPr id="12297" name="AutoShape 9"/>
          <p:cNvSpPr>
            <a:spLocks noChangeAspect="1" noChangeArrowheads="1"/>
          </p:cNvSpPr>
          <p:nvPr/>
        </p:nvSpPr>
        <p:spPr bwMode="auto">
          <a:xfrm>
            <a:off x="2819400" y="30480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huevos</a:t>
            </a:r>
          </a:p>
        </p:txBody>
      </p:sp>
      <p:sp>
        <p:nvSpPr>
          <p:cNvPr id="12298" name="AutoShape 10"/>
          <p:cNvSpPr>
            <a:spLocks noChangeAspect="1" noChangeArrowheads="1"/>
          </p:cNvSpPr>
          <p:nvPr/>
        </p:nvSpPr>
        <p:spPr bwMode="auto">
          <a:xfrm>
            <a:off x="6172200" y="2971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Los plátanos</a:t>
            </a:r>
          </a:p>
        </p:txBody>
      </p:sp>
      <p:sp>
        <p:nvSpPr>
          <p:cNvPr id="12299" name="AutoShape 11"/>
          <p:cNvSpPr>
            <a:spLocks noChangeAspect="1" noChangeArrowheads="1"/>
          </p:cNvSpPr>
          <p:nvPr/>
        </p:nvSpPr>
        <p:spPr bwMode="auto">
          <a:xfrm>
            <a:off x="2362200" y="4114800"/>
            <a:ext cx="22098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café</a:t>
            </a:r>
          </a:p>
        </p:txBody>
      </p:sp>
      <p:pic>
        <p:nvPicPr>
          <p:cNvPr id="12300" name="Picture 12" descr="MC900445724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667000"/>
            <a:ext cx="12557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/>
          <p:cNvSpPr>
            <a:spLocks noChangeAspect="1" noChangeArrowheads="1"/>
          </p:cNvSpPr>
          <p:nvPr/>
        </p:nvSpPr>
        <p:spPr bwMode="auto">
          <a:xfrm>
            <a:off x="5867400" y="4343400"/>
            <a:ext cx="2895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 el jugo de naranja </a:t>
            </a:r>
          </a:p>
        </p:txBody>
      </p:sp>
    </p:spTree>
    <p:extLst>
      <p:ext uri="{BB962C8B-B14F-4D97-AF65-F5344CB8AC3E}">
        <p14:creationId xmlns:p14="http://schemas.microsoft.com/office/powerpoint/2010/main" val="9059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Plan your Mini Project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Make sure to follow the instructions and rubric carefully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This </a:t>
            </a:r>
            <a:r>
              <a:rPr lang="en-US" altLang="en-US" sz="2800" dirty="0" smtClean="0"/>
              <a:t>Mini-Project </a:t>
            </a:r>
            <a:r>
              <a:rPr lang="en-US" altLang="en-US" sz="2800" dirty="0"/>
              <a:t>is DUE BY </a:t>
            </a:r>
            <a:r>
              <a:rPr lang="en-US" altLang="en-US" sz="2800" dirty="0" smtClean="0"/>
              <a:t>MONDAY</a:t>
            </a:r>
            <a:r>
              <a:rPr lang="en-US" altLang="en-US" sz="2800" dirty="0" smtClean="0"/>
              <a:t>, </a:t>
            </a:r>
            <a:r>
              <a:rPr lang="en-US" altLang="en-US" sz="2800" dirty="0" smtClean="0"/>
              <a:t>NOV</a:t>
            </a:r>
            <a:r>
              <a:rPr lang="en-US" altLang="en-US" sz="2800" dirty="0" smtClean="0"/>
              <a:t>EMBER 27TH</a:t>
            </a:r>
            <a:r>
              <a:rPr lang="en-US" altLang="en-US" sz="2800" dirty="0" smtClean="0"/>
              <a:t>!!!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WORK ON YOUR MINI PROJECT!!</a:t>
            </a:r>
          </a:p>
          <a:p>
            <a:pPr>
              <a:lnSpc>
                <a:spcPct val="110000"/>
              </a:lnSpc>
            </a:pPr>
            <a:r>
              <a:rPr lang="en-US" altLang="en-US" sz="2800" dirty="0" smtClean="0"/>
              <a:t>NO LATE WORK ACCEPTED!!!!</a:t>
            </a:r>
          </a:p>
          <a:p>
            <a:pPr>
              <a:lnSpc>
                <a:spcPct val="110000"/>
              </a:lnSpc>
            </a:pPr>
            <a:r>
              <a:rPr lang="es-ES_tradnl" altLang="en-US" dirty="0" smtClean="0"/>
              <a:t>VOCABULARY </a:t>
            </a:r>
            <a:r>
              <a:rPr lang="es-ES_tradnl" altLang="en-US" dirty="0"/>
              <a:t>QUIZ </a:t>
            </a:r>
            <a:r>
              <a:rPr lang="es-ES_tradnl" altLang="en-US"/>
              <a:t>½ </a:t>
            </a:r>
            <a:r>
              <a:rPr lang="es-ES_tradnl" altLang="en-US" smtClean="0"/>
              <a:t>NEXT WEEK!!! </a:t>
            </a:r>
            <a:endParaRPr lang="es-ES_tradnl" altLang="en-US" dirty="0"/>
          </a:p>
          <a:p>
            <a:pPr lvl="1"/>
            <a:r>
              <a:rPr lang="es-ES_tradnl" altLang="en-US" dirty="0"/>
              <a:t>STUDY FOOD &amp; RESTAURANT VOCABULARY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91836" y="2971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dirty="0" err="1">
                <a:solidFill>
                  <a:srgbClr val="FF0000"/>
                </a:solidFill>
              </a:rPr>
              <a:t>Tarea</a:t>
            </a:r>
            <a:r>
              <a:rPr lang="en-US" altLang="en-US" dirty="0">
                <a:solidFill>
                  <a:srgbClr val="FF0000"/>
                </a:solidFill>
              </a:rPr>
              <a:t> # </a:t>
            </a:r>
            <a:r>
              <a:rPr lang="en-US" altLang="en-US" dirty="0" smtClean="0">
                <a:solidFill>
                  <a:srgbClr val="FF0000"/>
                </a:solidFill>
              </a:rPr>
              <a:t>22</a:t>
            </a:r>
            <a:endParaRPr lang="en-US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8395</TotalTime>
  <Words>202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_______________       Clase 701 La fecha es el 21 de noviembre del 2017</vt:lpstr>
      <vt:lpstr>PowerPoint Presentation</vt:lpstr>
      <vt:lpstr>Mini-Proyecto: Capitulo 4</vt:lpstr>
      <vt:lpstr>El desayuno favorito de Helen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8IM La fecha es el 3 de marzo del 2011</dc:title>
  <dc:creator>Helen Zumaeta</dc:creator>
  <cp:lastModifiedBy>Helen Zumaeta</cp:lastModifiedBy>
  <cp:revision>53</cp:revision>
  <cp:lastPrinted>2016-12-01T16:21:40Z</cp:lastPrinted>
  <dcterms:created xsi:type="dcterms:W3CDTF">2011-03-03T18:04:49Z</dcterms:created>
  <dcterms:modified xsi:type="dcterms:W3CDTF">2017-11-21T16:19:14Z</dcterms:modified>
</cp:coreProperties>
</file>